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56" r:id="rId2"/>
    <p:sldId id="257" r:id="rId3"/>
    <p:sldId id="258" r:id="rId4"/>
    <p:sldId id="261" r:id="rId5"/>
    <p:sldId id="260" r:id="rId6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EBE7"/>
    <a:srgbClr val="EA006A"/>
    <a:srgbClr val="FFC800"/>
    <a:srgbClr val="7418D6"/>
    <a:srgbClr val="7791C8"/>
    <a:srgbClr val="EE86A8"/>
    <a:srgbClr val="709D45"/>
    <a:srgbClr val="D4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2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744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40FA91CC-C2AB-4B1A-84E3-C452C378A0B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1EE6F0AA-6452-4330-AB6A-5F15302EC6B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5DD6F2-AADB-4862-A06E-17E7D0C90075}" type="datetimeFigureOut">
              <a:rPr lang="ko-KR" altLang="en-US" smtClean="0"/>
              <a:t>2023-02-08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7A0AACCD-3075-44AD-B36C-3744EE3CC5F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9456B056-7D28-4C8E-BACC-4C9379697F9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19E36B-0BDA-4D17-AEAF-AD780356E9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258518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gi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gi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그룹 34">
            <a:extLst>
              <a:ext uri="{FF2B5EF4-FFF2-40B4-BE49-F238E27FC236}">
                <a16:creationId xmlns:a16="http://schemas.microsoft.com/office/drawing/2014/main" id="{51448F2D-E78B-2092-E395-FCC3711B2A62}"/>
              </a:ext>
            </a:extLst>
          </p:cNvPr>
          <p:cNvGrpSpPr/>
          <p:nvPr userDrawn="1"/>
        </p:nvGrpSpPr>
        <p:grpSpPr>
          <a:xfrm>
            <a:off x="8904428" y="0"/>
            <a:ext cx="3287571" cy="3882971"/>
            <a:chOff x="8097820" y="1695450"/>
            <a:chExt cx="2771162" cy="3273037"/>
          </a:xfrm>
        </p:grpSpPr>
        <p:pic>
          <p:nvPicPr>
            <p:cNvPr id="25" name="그림 24">
              <a:extLst>
                <a:ext uri="{FF2B5EF4-FFF2-40B4-BE49-F238E27FC236}">
                  <a16:creationId xmlns:a16="http://schemas.microsoft.com/office/drawing/2014/main" id="{054619A3-8E1E-BB39-76F6-50271EC33B7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97820" y="1698982"/>
              <a:ext cx="2771162" cy="3269505"/>
            </a:xfrm>
            <a:prstGeom prst="rect">
              <a:avLst/>
            </a:prstGeom>
          </p:spPr>
        </p:pic>
        <p:sp>
          <p:nvSpPr>
            <p:cNvPr id="34" name="직사각형 33">
              <a:extLst>
                <a:ext uri="{FF2B5EF4-FFF2-40B4-BE49-F238E27FC236}">
                  <a16:creationId xmlns:a16="http://schemas.microsoft.com/office/drawing/2014/main" id="{F0D94792-95CF-5982-84B2-14FCD626BDAD}"/>
                </a:ext>
              </a:extLst>
            </p:cNvPr>
            <p:cNvSpPr/>
            <p:nvPr userDrawn="1"/>
          </p:nvSpPr>
          <p:spPr>
            <a:xfrm>
              <a:off x="8159825" y="1695450"/>
              <a:ext cx="2709157" cy="3208276"/>
            </a:xfrm>
            <a:prstGeom prst="rect">
              <a:avLst/>
            </a:prstGeom>
            <a:solidFill>
              <a:schemeClr val="bg1">
                <a:alpha val="5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53" dirty="0"/>
            </a:p>
          </p:txBody>
        </p:sp>
      </p:grpSp>
      <p:sp>
        <p:nvSpPr>
          <p:cNvPr id="11" name="제목 10">
            <a:extLst>
              <a:ext uri="{FF2B5EF4-FFF2-40B4-BE49-F238E27FC236}">
                <a16:creationId xmlns:a16="http://schemas.microsoft.com/office/drawing/2014/main" id="{AB62FA7F-D294-4A0A-9FD9-5EC542B417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395769" y="1703172"/>
            <a:ext cx="7371971" cy="888872"/>
          </a:xfrm>
        </p:spPr>
        <p:txBody>
          <a:bodyPr anchor="t">
            <a:normAutofit/>
          </a:bodyPr>
          <a:lstStyle>
            <a:lvl1pPr algn="ctr">
              <a:defRPr sz="44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ko-KR" dirty="0"/>
              <a:t>Title of the Presentation</a:t>
            </a:r>
            <a:endParaRPr lang="ko-KR" altLang="en-US" dirty="0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9AF6CBEC-EAD2-4513-B95E-EA80496F744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384076" y="4465307"/>
            <a:ext cx="5395356" cy="471806"/>
          </a:xfrm>
        </p:spPr>
        <p:txBody>
          <a:bodyPr>
            <a:noAutofit/>
          </a:bodyPr>
          <a:lstStyle>
            <a:lvl1pPr marL="0" indent="0" algn="ctr">
              <a:buNone/>
              <a:defRPr sz="3600" b="1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ko-KR" dirty="0"/>
              <a:t>Presenter’s Name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53C04ECB-30E6-4C8B-BF6B-CA300465E7F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45773" y="5181600"/>
            <a:ext cx="4271962" cy="492693"/>
          </a:xfrm>
        </p:spPr>
        <p:txBody>
          <a:bodyPr/>
          <a:lstStyle>
            <a:lvl1pPr marL="0" indent="0" algn="ctr">
              <a:buNone/>
              <a:defRPr i="1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 i="1" dirty="0"/>
              <a:t>Affiliation</a:t>
            </a:r>
          </a:p>
        </p:txBody>
      </p:sp>
      <p:pic>
        <p:nvPicPr>
          <p:cNvPr id="10" name="그림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0982" y="96108"/>
            <a:ext cx="1341960" cy="346425"/>
          </a:xfrm>
          <a:prstGeom prst="rect">
            <a:avLst/>
          </a:prstGeom>
        </p:spPr>
      </p:pic>
      <p:sp>
        <p:nvSpPr>
          <p:cNvPr id="21" name="직사각형 20">
            <a:extLst>
              <a:ext uri="{FF2B5EF4-FFF2-40B4-BE49-F238E27FC236}">
                <a16:creationId xmlns:a16="http://schemas.microsoft.com/office/drawing/2014/main" id="{526D1E80-4597-41DD-84A3-E5A39ECF61CC}"/>
              </a:ext>
            </a:extLst>
          </p:cNvPr>
          <p:cNvSpPr/>
          <p:nvPr userDrawn="1"/>
        </p:nvSpPr>
        <p:spPr>
          <a:xfrm>
            <a:off x="794" y="6809976"/>
            <a:ext cx="1692000" cy="54000"/>
          </a:xfrm>
          <a:prstGeom prst="rect">
            <a:avLst/>
          </a:prstGeom>
          <a:solidFill>
            <a:srgbClr val="00EB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06D7D7B2-F5DF-4B68-931C-B8B2669E2103}"/>
              </a:ext>
            </a:extLst>
          </p:cNvPr>
          <p:cNvSpPr/>
          <p:nvPr userDrawn="1"/>
        </p:nvSpPr>
        <p:spPr>
          <a:xfrm>
            <a:off x="3380306" y="6809903"/>
            <a:ext cx="8811693" cy="51669"/>
          </a:xfrm>
          <a:prstGeom prst="rect">
            <a:avLst/>
          </a:prstGeom>
          <a:solidFill>
            <a:srgbClr val="EA00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E2D61B81-B731-44AE-94EC-241CA9C01089}"/>
              </a:ext>
            </a:extLst>
          </p:cNvPr>
          <p:cNvSpPr/>
          <p:nvPr userDrawn="1"/>
        </p:nvSpPr>
        <p:spPr>
          <a:xfrm>
            <a:off x="1690688" y="6811762"/>
            <a:ext cx="1692000" cy="54000"/>
          </a:xfrm>
          <a:prstGeom prst="rect">
            <a:avLst/>
          </a:prstGeom>
          <a:solidFill>
            <a:srgbClr val="FFC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21B771C9-BF2D-3F04-F567-89C5D239363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19" t="38654" r="27785" b="41313"/>
          <a:stretch/>
        </p:blipFill>
        <p:spPr>
          <a:xfrm>
            <a:off x="109058" y="92279"/>
            <a:ext cx="1032294" cy="668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8470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제목 10">
            <a:extLst>
              <a:ext uri="{FF2B5EF4-FFF2-40B4-BE49-F238E27FC236}">
                <a16:creationId xmlns:a16="http://schemas.microsoft.com/office/drawing/2014/main" id="{AB62FA7F-D294-4A0A-9FD9-5EC542B417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94523" y="2626681"/>
            <a:ext cx="7774461" cy="888872"/>
          </a:xfrm>
        </p:spPr>
        <p:txBody>
          <a:bodyPr anchor="t">
            <a:normAutofit/>
          </a:bodyPr>
          <a:lstStyle>
            <a:lvl1pPr algn="ctr">
              <a:defRPr sz="44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ko-KR" dirty="0"/>
              <a:t>Title of the chapter</a:t>
            </a:r>
            <a:endParaRPr lang="ko-KR" altLang="en-US" dirty="0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9AF6CBEC-EAD2-4513-B95E-EA80496F744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384076" y="3961782"/>
            <a:ext cx="5395356" cy="471806"/>
          </a:xfrm>
        </p:spPr>
        <p:txBody>
          <a:bodyPr>
            <a:noAutofit/>
          </a:bodyPr>
          <a:lstStyle>
            <a:lvl1pPr marL="0" indent="0" algn="ctr">
              <a:buNone/>
              <a:defRPr sz="3600" b="1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ko-KR" dirty="0"/>
              <a:t>Subtitle of the chapter</a:t>
            </a: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7E440071-1AEB-3313-06BC-1BB54ADA74B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0982" y="96108"/>
            <a:ext cx="1341960" cy="346425"/>
          </a:xfrm>
          <a:prstGeom prst="rect">
            <a:avLst/>
          </a:prstGeom>
        </p:spPr>
      </p:pic>
      <p:sp>
        <p:nvSpPr>
          <p:cNvPr id="5" name="직사각형 4">
            <a:extLst>
              <a:ext uri="{FF2B5EF4-FFF2-40B4-BE49-F238E27FC236}">
                <a16:creationId xmlns:a16="http://schemas.microsoft.com/office/drawing/2014/main" id="{D393162D-ED3D-A4E0-41DD-6387F40ECE94}"/>
              </a:ext>
            </a:extLst>
          </p:cNvPr>
          <p:cNvSpPr/>
          <p:nvPr userDrawn="1"/>
        </p:nvSpPr>
        <p:spPr>
          <a:xfrm>
            <a:off x="794" y="6809976"/>
            <a:ext cx="1692000" cy="54000"/>
          </a:xfrm>
          <a:prstGeom prst="rect">
            <a:avLst/>
          </a:prstGeom>
          <a:solidFill>
            <a:srgbClr val="00EB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6A82F7CA-40C3-17F2-77F0-00EEFFEA897F}"/>
              </a:ext>
            </a:extLst>
          </p:cNvPr>
          <p:cNvSpPr/>
          <p:nvPr userDrawn="1"/>
        </p:nvSpPr>
        <p:spPr>
          <a:xfrm>
            <a:off x="3380306" y="6809903"/>
            <a:ext cx="8811693" cy="51669"/>
          </a:xfrm>
          <a:prstGeom prst="rect">
            <a:avLst/>
          </a:prstGeom>
          <a:solidFill>
            <a:srgbClr val="EA00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B82FB080-A749-F8D7-B9A1-2AD137E7FD3C}"/>
              </a:ext>
            </a:extLst>
          </p:cNvPr>
          <p:cNvSpPr/>
          <p:nvPr userDrawn="1"/>
        </p:nvSpPr>
        <p:spPr>
          <a:xfrm>
            <a:off x="1690688" y="6811762"/>
            <a:ext cx="1692000" cy="54000"/>
          </a:xfrm>
          <a:prstGeom prst="rect">
            <a:avLst/>
          </a:prstGeom>
          <a:solidFill>
            <a:srgbClr val="FFC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6BF1F9EF-42C4-4BDE-B11C-B7415864290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19" t="38654" r="27785" b="41313"/>
          <a:stretch/>
        </p:blipFill>
        <p:spPr>
          <a:xfrm>
            <a:off x="109058" y="92279"/>
            <a:ext cx="1032294" cy="668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776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56C91AE-FA71-44AC-A7A0-2D541AA5B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70D6E-A1BC-4619-98F8-6F5EA98A2B4F}" type="datetimeFigureOut">
              <a:rPr lang="ko-KR" altLang="en-US" smtClean="0"/>
              <a:t>2023-02-08</a:t>
            </a:fld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E7187D4-338E-47B7-B0F4-CA8809F8E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1033AB3-A200-4137-8BB8-7CC1703C5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2F082-2814-4DEB-95A8-FA78D2F4E247}" type="slidenum">
              <a:rPr lang="ko-KR" altLang="en-US" smtClean="0"/>
              <a:t>‹#›</a:t>
            </a:fld>
            <a:endParaRPr lang="ko-KR" altLang="en-US" dirty="0"/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1BF3894A-974B-439A-8CE2-12FDF9662FB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66151" y="850782"/>
            <a:ext cx="5184576" cy="38001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2000" b="1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altLang="ko-KR" dirty="0"/>
              <a:t>Conflict of Interest</a:t>
            </a:r>
            <a:endParaRPr lang="aa-ET" altLang="ko-KR" dirty="0"/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3F240699-9EE9-4298-B11B-B0BF0BCF86E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66151" y="1351558"/>
            <a:ext cx="6384504" cy="35867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18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here to enter Subtitle of the slide </a:t>
            </a:r>
            <a:endParaRPr lang="aa-ET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48414BE1-69A9-4539-BBBA-2665FEE13B2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66151" y="1830985"/>
            <a:ext cx="11682884" cy="449996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here to Insert body text </a:t>
            </a:r>
            <a:endParaRPr lang="aa-ET" dirty="0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681D51C7-BB04-9E52-7183-79C8C4B818EF}"/>
              </a:ext>
            </a:extLst>
          </p:cNvPr>
          <p:cNvSpPr/>
          <p:nvPr userDrawn="1"/>
        </p:nvSpPr>
        <p:spPr>
          <a:xfrm>
            <a:off x="794" y="6809976"/>
            <a:ext cx="1692000" cy="54000"/>
          </a:xfrm>
          <a:prstGeom prst="rect">
            <a:avLst/>
          </a:prstGeom>
          <a:solidFill>
            <a:srgbClr val="00EB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857228F1-4696-6735-5CB8-6F37763A75FE}"/>
              </a:ext>
            </a:extLst>
          </p:cNvPr>
          <p:cNvSpPr/>
          <p:nvPr userDrawn="1"/>
        </p:nvSpPr>
        <p:spPr>
          <a:xfrm>
            <a:off x="3380306" y="6809903"/>
            <a:ext cx="8811693" cy="51669"/>
          </a:xfrm>
          <a:prstGeom prst="rect">
            <a:avLst/>
          </a:prstGeom>
          <a:solidFill>
            <a:srgbClr val="EA00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615C2EF8-9E9A-87A8-FD6F-2550071D68C0}"/>
              </a:ext>
            </a:extLst>
          </p:cNvPr>
          <p:cNvSpPr/>
          <p:nvPr userDrawn="1"/>
        </p:nvSpPr>
        <p:spPr>
          <a:xfrm>
            <a:off x="1690688" y="6811762"/>
            <a:ext cx="1692000" cy="54000"/>
          </a:xfrm>
          <a:prstGeom prst="rect">
            <a:avLst/>
          </a:prstGeom>
          <a:solidFill>
            <a:srgbClr val="FFC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pic>
        <p:nvPicPr>
          <p:cNvPr id="11" name="그림 10">
            <a:extLst>
              <a:ext uri="{FF2B5EF4-FFF2-40B4-BE49-F238E27FC236}">
                <a16:creationId xmlns:a16="http://schemas.microsoft.com/office/drawing/2014/main" id="{76641E60-9119-9C40-BEC4-51A89AFCC6E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19" t="38654" r="27785" b="41313"/>
          <a:stretch/>
        </p:blipFill>
        <p:spPr>
          <a:xfrm>
            <a:off x="109058" y="92279"/>
            <a:ext cx="1032294" cy="668216"/>
          </a:xfrm>
          <a:prstGeom prst="rect">
            <a:avLst/>
          </a:prstGeom>
        </p:spPr>
      </p:pic>
      <p:pic>
        <p:nvPicPr>
          <p:cNvPr id="18" name="그림 17">
            <a:extLst>
              <a:ext uri="{FF2B5EF4-FFF2-40B4-BE49-F238E27FC236}">
                <a16:creationId xmlns:a16="http://schemas.microsoft.com/office/drawing/2014/main" id="{7FDC664E-F2FC-DF80-16ED-3E66B0F0DE7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0982" y="96108"/>
            <a:ext cx="1341960" cy="346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1925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56C91AE-FA71-44AC-A7A0-2D541AA5B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70D6E-A1BC-4619-98F8-6F5EA98A2B4F}" type="datetimeFigureOut">
              <a:rPr lang="ko-KR" altLang="en-US" smtClean="0"/>
              <a:t>2023-02-08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E7187D4-338E-47B7-B0F4-CA8809F8E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1033AB3-A200-4137-8BB8-7CC1703C5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2F082-2814-4DEB-95A8-FA78D2F4E247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6" name="Text Placeholder 3">
            <a:extLst>
              <a:ext uri="{FF2B5EF4-FFF2-40B4-BE49-F238E27FC236}">
                <a16:creationId xmlns:a16="http://schemas.microsoft.com/office/drawing/2014/main" id="{1BF3894A-974B-439A-8CE2-12FDF9662FB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66151" y="850782"/>
            <a:ext cx="5184576" cy="38001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2000" b="1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here to enter Title of the slide</a:t>
            </a:r>
            <a:endParaRPr lang="aa-ET" dirty="0"/>
          </a:p>
        </p:txBody>
      </p:sp>
      <p:sp>
        <p:nvSpPr>
          <p:cNvPr id="27" name="Text Placeholder 3">
            <a:extLst>
              <a:ext uri="{FF2B5EF4-FFF2-40B4-BE49-F238E27FC236}">
                <a16:creationId xmlns:a16="http://schemas.microsoft.com/office/drawing/2014/main" id="{3F240699-9EE9-4298-B11B-B0BF0BCF86E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66151" y="1351558"/>
            <a:ext cx="6384504" cy="35867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18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here to enter Subtitle of the slide </a:t>
            </a:r>
            <a:endParaRPr lang="aa-ET" dirty="0"/>
          </a:p>
        </p:txBody>
      </p:sp>
      <p:sp>
        <p:nvSpPr>
          <p:cNvPr id="28" name="Text Placeholder 3">
            <a:extLst>
              <a:ext uri="{FF2B5EF4-FFF2-40B4-BE49-F238E27FC236}">
                <a16:creationId xmlns:a16="http://schemas.microsoft.com/office/drawing/2014/main" id="{48414BE1-69A9-4539-BBBA-2665FEE13B2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66151" y="1830985"/>
            <a:ext cx="11682884" cy="449996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here to Insert body text </a:t>
            </a:r>
            <a:endParaRPr lang="aa-ET" dirty="0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52FF5842-AF0A-3964-8EAB-75E8C5456AD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0982" y="96108"/>
            <a:ext cx="1341960" cy="346425"/>
          </a:xfrm>
          <a:prstGeom prst="rect">
            <a:avLst/>
          </a:prstGeom>
        </p:spPr>
      </p:pic>
      <p:sp>
        <p:nvSpPr>
          <p:cNvPr id="7" name="직사각형 6">
            <a:extLst>
              <a:ext uri="{FF2B5EF4-FFF2-40B4-BE49-F238E27FC236}">
                <a16:creationId xmlns:a16="http://schemas.microsoft.com/office/drawing/2014/main" id="{B751DDD6-0F95-6937-D631-CCAFAF71DFBF}"/>
              </a:ext>
            </a:extLst>
          </p:cNvPr>
          <p:cNvSpPr/>
          <p:nvPr userDrawn="1"/>
        </p:nvSpPr>
        <p:spPr>
          <a:xfrm>
            <a:off x="794" y="6809976"/>
            <a:ext cx="1692000" cy="54000"/>
          </a:xfrm>
          <a:prstGeom prst="rect">
            <a:avLst/>
          </a:prstGeom>
          <a:solidFill>
            <a:srgbClr val="00EB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72AEF12F-3C2B-418C-9F59-7BEB4A6463C6}"/>
              </a:ext>
            </a:extLst>
          </p:cNvPr>
          <p:cNvSpPr/>
          <p:nvPr userDrawn="1"/>
        </p:nvSpPr>
        <p:spPr>
          <a:xfrm>
            <a:off x="3380306" y="6809903"/>
            <a:ext cx="8811693" cy="51669"/>
          </a:xfrm>
          <a:prstGeom prst="rect">
            <a:avLst/>
          </a:prstGeom>
          <a:solidFill>
            <a:srgbClr val="EA00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68BD2E21-598C-7F71-C5D1-1C4B4B00E27C}"/>
              </a:ext>
            </a:extLst>
          </p:cNvPr>
          <p:cNvSpPr/>
          <p:nvPr userDrawn="1"/>
        </p:nvSpPr>
        <p:spPr>
          <a:xfrm>
            <a:off x="1690688" y="6811762"/>
            <a:ext cx="1692000" cy="54000"/>
          </a:xfrm>
          <a:prstGeom prst="rect">
            <a:avLst/>
          </a:prstGeom>
          <a:solidFill>
            <a:srgbClr val="FFC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9FE7D90E-E20E-5ED1-3138-6D6A1521E20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19" t="38654" r="27785" b="41313"/>
          <a:stretch/>
        </p:blipFill>
        <p:spPr>
          <a:xfrm>
            <a:off x="109058" y="92279"/>
            <a:ext cx="1032294" cy="668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5324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>
            <a:extLst>
              <a:ext uri="{FF2B5EF4-FFF2-40B4-BE49-F238E27FC236}">
                <a16:creationId xmlns:a16="http://schemas.microsoft.com/office/drawing/2014/main" id="{41E30CE5-ADA0-DBB2-F56E-BC663A8EAB2F}"/>
              </a:ext>
            </a:extLst>
          </p:cNvPr>
          <p:cNvGrpSpPr/>
          <p:nvPr userDrawn="1"/>
        </p:nvGrpSpPr>
        <p:grpSpPr>
          <a:xfrm>
            <a:off x="8904428" y="0"/>
            <a:ext cx="3287571" cy="3882971"/>
            <a:chOff x="8097820" y="1695450"/>
            <a:chExt cx="2771162" cy="3273037"/>
          </a:xfrm>
        </p:grpSpPr>
        <p:pic>
          <p:nvPicPr>
            <p:cNvPr id="14" name="그림 13">
              <a:extLst>
                <a:ext uri="{FF2B5EF4-FFF2-40B4-BE49-F238E27FC236}">
                  <a16:creationId xmlns:a16="http://schemas.microsoft.com/office/drawing/2014/main" id="{B363DF1E-454C-9717-356B-ECE34292864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97820" y="1698982"/>
              <a:ext cx="2771162" cy="3269505"/>
            </a:xfrm>
            <a:prstGeom prst="rect">
              <a:avLst/>
            </a:prstGeom>
          </p:spPr>
        </p:pic>
        <p:sp>
          <p:nvSpPr>
            <p:cNvPr id="17" name="직사각형 16">
              <a:extLst>
                <a:ext uri="{FF2B5EF4-FFF2-40B4-BE49-F238E27FC236}">
                  <a16:creationId xmlns:a16="http://schemas.microsoft.com/office/drawing/2014/main" id="{AF06E2B5-F41A-69FD-436C-17624C52B3C9}"/>
                </a:ext>
              </a:extLst>
            </p:cNvPr>
            <p:cNvSpPr/>
            <p:nvPr userDrawn="1"/>
          </p:nvSpPr>
          <p:spPr>
            <a:xfrm>
              <a:off x="8159825" y="1695450"/>
              <a:ext cx="2709157" cy="3208276"/>
            </a:xfrm>
            <a:prstGeom prst="rect">
              <a:avLst/>
            </a:prstGeom>
            <a:solidFill>
              <a:schemeClr val="bg1">
                <a:alpha val="5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53" dirty="0"/>
            </a:p>
          </p:txBody>
        </p:sp>
      </p:grpSp>
      <p:sp>
        <p:nvSpPr>
          <p:cNvPr id="16" name="제목 10">
            <a:extLst>
              <a:ext uri="{FF2B5EF4-FFF2-40B4-BE49-F238E27FC236}">
                <a16:creationId xmlns:a16="http://schemas.microsoft.com/office/drawing/2014/main" id="{AB62FA7F-D294-4A0A-9FD9-5EC542B417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1881" y="2392693"/>
            <a:ext cx="8959619" cy="837725"/>
          </a:xfrm>
        </p:spPr>
        <p:txBody>
          <a:bodyPr>
            <a:normAutofit/>
          </a:bodyPr>
          <a:lstStyle>
            <a:lvl1pPr algn="l">
              <a:defRPr sz="4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ko-KR" dirty="0"/>
              <a:t>Contacts</a:t>
            </a:r>
            <a:endParaRPr lang="ko-KR" altLang="en-US" dirty="0"/>
          </a:p>
        </p:txBody>
      </p:sp>
      <p:sp>
        <p:nvSpPr>
          <p:cNvPr id="15" name="부제목 2">
            <a:extLst>
              <a:ext uri="{FF2B5EF4-FFF2-40B4-BE49-F238E27FC236}">
                <a16:creationId xmlns:a16="http://schemas.microsoft.com/office/drawing/2014/main" id="{9AF6CBEC-EAD2-4513-B95E-EA80496F744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28946" y="3429000"/>
            <a:ext cx="8932554" cy="635000"/>
          </a:xfrm>
        </p:spPr>
        <p:txBody>
          <a:bodyPr>
            <a:noAutofit/>
          </a:bodyPr>
          <a:lstStyle>
            <a:lvl1pPr marL="0" indent="0" algn="l">
              <a:buNone/>
              <a:defRPr sz="2200" b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ko-KR" dirty="0"/>
              <a:t>Secretariat of the Global Breast Cancer Conference</a:t>
            </a:r>
            <a:br>
              <a:rPr lang="en-US" altLang="ko-KR" dirty="0"/>
            </a:br>
            <a:r>
              <a:rPr lang="en-US" altLang="ko-KR" dirty="0"/>
              <a:t>6Fl. 225 </a:t>
            </a:r>
            <a:r>
              <a:rPr lang="en-US" altLang="ko-KR" dirty="0" err="1"/>
              <a:t>Bongeunsa-ro</a:t>
            </a:r>
            <a:r>
              <a:rPr lang="en-US" altLang="ko-KR" dirty="0"/>
              <a:t>, Gangnam-</a:t>
            </a:r>
            <a:r>
              <a:rPr lang="en-US" altLang="ko-KR" dirty="0" err="1"/>
              <a:t>gu</a:t>
            </a:r>
            <a:r>
              <a:rPr lang="en-US" altLang="ko-KR" dirty="0"/>
              <a:t>, Seoul 06109, Korea</a:t>
            </a:r>
            <a:br>
              <a:rPr lang="en-US" altLang="ko-KR" dirty="0"/>
            </a:br>
            <a:r>
              <a:rPr lang="en-US" altLang="ko-KR" dirty="0"/>
              <a:t>T. +82-2-3452-7291</a:t>
            </a:r>
            <a:br>
              <a:rPr lang="en-US" altLang="ko-KR" dirty="0"/>
            </a:br>
            <a:r>
              <a:rPr lang="en-US" altLang="ko-KR" dirty="0"/>
              <a:t>gbcc@intercom.co.kr</a:t>
            </a:r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EC98A2B8-5360-AB8A-274A-570F117AA8F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0982" y="96108"/>
            <a:ext cx="1341960" cy="346425"/>
          </a:xfrm>
          <a:prstGeom prst="rect">
            <a:avLst/>
          </a:prstGeom>
        </p:spPr>
      </p:pic>
      <p:sp>
        <p:nvSpPr>
          <p:cNvPr id="9" name="직사각형 8">
            <a:extLst>
              <a:ext uri="{FF2B5EF4-FFF2-40B4-BE49-F238E27FC236}">
                <a16:creationId xmlns:a16="http://schemas.microsoft.com/office/drawing/2014/main" id="{F5E7ABF2-EC0F-6C9E-7E4D-4E52416C4E90}"/>
              </a:ext>
            </a:extLst>
          </p:cNvPr>
          <p:cNvSpPr/>
          <p:nvPr userDrawn="1"/>
        </p:nvSpPr>
        <p:spPr>
          <a:xfrm>
            <a:off x="794" y="6809976"/>
            <a:ext cx="1692000" cy="54000"/>
          </a:xfrm>
          <a:prstGeom prst="rect">
            <a:avLst/>
          </a:prstGeom>
          <a:solidFill>
            <a:srgbClr val="00EB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EEDD4081-AA4B-AC23-DDE9-10F66E73B068}"/>
              </a:ext>
            </a:extLst>
          </p:cNvPr>
          <p:cNvSpPr/>
          <p:nvPr userDrawn="1"/>
        </p:nvSpPr>
        <p:spPr>
          <a:xfrm>
            <a:off x="3380306" y="6809903"/>
            <a:ext cx="8811693" cy="51669"/>
          </a:xfrm>
          <a:prstGeom prst="rect">
            <a:avLst/>
          </a:prstGeom>
          <a:solidFill>
            <a:srgbClr val="EA00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7AF4ABA9-D3BC-3AB6-CD15-962A7BD8EF65}"/>
              </a:ext>
            </a:extLst>
          </p:cNvPr>
          <p:cNvSpPr/>
          <p:nvPr userDrawn="1"/>
        </p:nvSpPr>
        <p:spPr>
          <a:xfrm>
            <a:off x="1690688" y="6811762"/>
            <a:ext cx="1692000" cy="54000"/>
          </a:xfrm>
          <a:prstGeom prst="rect">
            <a:avLst/>
          </a:prstGeom>
          <a:solidFill>
            <a:srgbClr val="FFC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78D9336A-F5A8-E5FA-C928-4080DC0EB4E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19" t="38654" r="27785" b="41313"/>
          <a:stretch/>
        </p:blipFill>
        <p:spPr>
          <a:xfrm>
            <a:off x="109058" y="92279"/>
            <a:ext cx="1032294" cy="668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1486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B3409D53-1922-4870-9946-19A27DE3F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2152AF5-BA90-4D63-BCB1-2053B3DCF7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스타일을 편집하려면 클릭</a:t>
            </a:r>
          </a:p>
          <a:p>
            <a:pPr lvl="1"/>
            <a:r>
              <a:rPr lang="ko-KR" altLang="en-US" dirty="0"/>
              <a:t>두 번째 수준</a:t>
            </a:r>
          </a:p>
          <a:p>
            <a:pPr lvl="2"/>
            <a:r>
              <a:rPr lang="ko-KR" altLang="en-US" dirty="0"/>
              <a:t>세 번째 수준</a:t>
            </a:r>
          </a:p>
          <a:p>
            <a:pPr lvl="3"/>
            <a:r>
              <a:rPr lang="ko-KR" altLang="en-US" dirty="0"/>
              <a:t>네 번째 수준</a:t>
            </a:r>
          </a:p>
          <a:p>
            <a:pPr lvl="4"/>
            <a:r>
              <a:rPr lang="ko-KR" altLang="en-US" dirty="0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8B6E65E-9070-4BF6-BADF-6A824EC92A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770D6E-A1BC-4619-98F8-6F5EA98A2B4F}" type="datetimeFigureOut">
              <a:rPr lang="ko-KR" altLang="en-US" smtClean="0"/>
              <a:t>2023-02-08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677A95B-BA23-44F7-902B-C99A41B2AF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70F058B-9B3A-4BFC-AE24-C58FBB0386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52F082-2814-4DEB-95A8-FA78D2F4E24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87746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0" r:id="rId3"/>
    <p:sldLayoutId id="2147483661" r:id="rId4"/>
    <p:sldLayoutId id="2147483664" r:id="rId5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 Narrow" panose="020B060602020203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80042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3475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39082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50139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438702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0</Words>
  <Application>Microsoft Office PowerPoint</Application>
  <PresentationFormat>와이드스크린</PresentationFormat>
  <Paragraphs>0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9" baseType="lpstr">
      <vt:lpstr>맑은 고딕</vt:lpstr>
      <vt:lpstr>Arial</vt:lpstr>
      <vt:lpstr>Arial Narrow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INTERCOM</cp:lastModifiedBy>
  <cp:revision>44</cp:revision>
  <dcterms:created xsi:type="dcterms:W3CDTF">2020-07-22T05:10:54Z</dcterms:created>
  <dcterms:modified xsi:type="dcterms:W3CDTF">2023-02-08T02:44:03Z</dcterms:modified>
</cp:coreProperties>
</file>